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4E"/>
    <a:srgbClr val="009E47"/>
    <a:srgbClr val="A4D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22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1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1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4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81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1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6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51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81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60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E2D6C-9535-4129-8E10-59E7617FA610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5C31C-81CD-415C-96CF-FE48B5827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5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886" y="617538"/>
            <a:ext cx="1411768" cy="208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68550" y="2780928"/>
            <a:ext cx="50210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To: ____________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You’re invited to my birthday party!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Date: _______________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Time: 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RSVP: _______________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From: ___________</a:t>
            </a:r>
          </a:p>
        </p:txBody>
      </p:sp>
      <p:sp>
        <p:nvSpPr>
          <p:cNvPr id="4" name="AutoShape 7" descr="Bunting SVG Vector, Bunting Clip art - SVG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Pink Green Blue Bunting SVG Vector, Pink Green Blue Bunting Clip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2" descr="Pink Green Blue Bunting SVG Vector, Pink Green Blue Bunting Clip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4" descr="Pink Green Blue Bunting SVG Vector, Pink Green Blue Bunting Clip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6" name="Picture 18" descr="Wiggleys Fa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0" y="292844"/>
            <a:ext cx="3312370" cy="2386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213" y="605850"/>
            <a:ext cx="1411768" cy="208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 descr="Pink Green Blue Bunting SVG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0063" y1="44167" x2="20063" y2="44167"/>
                        <a14:foregroundMark x1="32813" y1="45583" x2="32813" y2="45583"/>
                        <a14:foregroundMark x1="46063" y1="47000" x2="43250" y2="50167"/>
                        <a14:foregroundMark x1="28500" y1="42667" x2="30062" y2="46333"/>
                        <a14:foregroundMark x1="19438" y1="40917" x2="19875" y2="45500"/>
                        <a14:foregroundMark x1="53438" y1="45750" x2="55000" y2="51833"/>
                        <a14:foregroundMark x1="69063" y1="43167" x2="68063" y2="48750"/>
                        <a14:foregroundMark x1="77750" y1="40500" x2="79563" y2="45750"/>
                        <a14:foregroundMark x1="80063" y1="37167" x2="78438" y2="37750"/>
                        <a14:foregroundMark x1="82813" y1="35667" x2="83875" y2="35083"/>
                        <a14:foregroundMark x1="81438" y1="36333" x2="73938" y2="39583"/>
                        <a14:foregroundMark x1="73625" y1="40167" x2="63000" y2="42917"/>
                        <a14:foregroundMark x1="62625" y1="43417" x2="53438" y2="44417"/>
                        <a14:foregroundMark x1="51875" y1="44583" x2="42875" y2="44417"/>
                        <a14:foregroundMark x1="15438" y1="36667" x2="23938" y2="40250"/>
                        <a14:foregroundMark x1="24500" y1="40667" x2="32063" y2="42500"/>
                        <a14:foregroundMark x1="32688" y1="42917" x2="43188" y2="44417"/>
                        <a14:foregroundMark x1="81250" y1="36417" x2="83063" y2="35250"/>
                        <a14:foregroundMark x1="73000" y1="40083" x2="73813" y2="39417"/>
                        <a14:backgroundMark x1="76500" y1="37750" x2="77688" y2="37250"/>
                        <a14:backgroundMark x1="64313" y1="41917" x2="64688" y2="41917"/>
                        <a14:backgroundMark x1="16313" y1="36750" x2="16313" y2="36750"/>
                        <a14:backgroundMark x1="18313" y1="37417" x2="18313" y2="37417"/>
                        <a14:backgroundMark x1="48875" y1="44083" x2="48875" y2="44083"/>
                        <a14:backgroundMark x1="47750" y1="44083" x2="47750" y2="44083"/>
                        <a14:backgroundMark x1="46625" y1="44000" x2="46625" y2="44000"/>
                        <a14:backgroundMark x1="38813" y1="43500" x2="38813" y2="43500"/>
                        <a14:backgroundMark x1="62250" y1="44000" x2="62250" y2="44000"/>
                        <a14:backgroundMark x1="61375" y1="43833" x2="61375" y2="43833"/>
                        <a14:backgroundMark x1="73813" y1="38917" x2="73813" y2="389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3141">
            <a:off x="-516090" y="-697895"/>
            <a:ext cx="3673135" cy="275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199971" y="2780928"/>
            <a:ext cx="53380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To: ____________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You’re invited to my birthday party!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Date: _______________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Time: 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RSVP: _______________</a:t>
            </a:r>
          </a:p>
          <a:p>
            <a:pPr lvl="0" algn="ctr"/>
            <a:r>
              <a:rPr lang="en-US" sz="36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AC4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</a:rPr>
              <a:t>From: ___________</a:t>
            </a:r>
          </a:p>
        </p:txBody>
      </p:sp>
      <p:pic>
        <p:nvPicPr>
          <p:cNvPr id="16" name="Picture 18" descr="Wiggleys Fa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831" y="292845"/>
            <a:ext cx="3312370" cy="2386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6" descr="Pink Green Blue Bunting SVG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0063" y1="44167" x2="20063" y2="44167"/>
                        <a14:foregroundMark x1="32813" y1="45583" x2="32813" y2="45583"/>
                        <a14:foregroundMark x1="46063" y1="47000" x2="43250" y2="50167"/>
                        <a14:foregroundMark x1="28500" y1="42667" x2="30062" y2="46333"/>
                        <a14:foregroundMark x1="19438" y1="40917" x2="19875" y2="45500"/>
                        <a14:foregroundMark x1="53438" y1="45750" x2="55000" y2="51833"/>
                        <a14:foregroundMark x1="69063" y1="43167" x2="68063" y2="48750"/>
                        <a14:foregroundMark x1="77750" y1="40500" x2="79563" y2="45750"/>
                        <a14:foregroundMark x1="80063" y1="37167" x2="78438" y2="37750"/>
                        <a14:foregroundMark x1="82813" y1="35667" x2="83875" y2="35083"/>
                        <a14:foregroundMark x1="81438" y1="36333" x2="73938" y2="39583"/>
                        <a14:foregroundMark x1="73625" y1="40167" x2="63000" y2="42917"/>
                        <a14:foregroundMark x1="62625" y1="43417" x2="53438" y2="44417"/>
                        <a14:foregroundMark x1="51875" y1="44583" x2="42875" y2="44417"/>
                        <a14:foregroundMark x1="15438" y1="36667" x2="23938" y2="40250"/>
                        <a14:foregroundMark x1="24500" y1="40667" x2="32063" y2="42500"/>
                        <a14:foregroundMark x1="32688" y1="42917" x2="43188" y2="44417"/>
                        <a14:foregroundMark x1="81250" y1="36417" x2="83063" y2="35250"/>
                        <a14:foregroundMark x1="73000" y1="40083" x2="73813" y2="39417"/>
                        <a14:backgroundMark x1="76500" y1="37750" x2="77688" y2="37250"/>
                        <a14:backgroundMark x1="64313" y1="41917" x2="64688" y2="41917"/>
                        <a14:backgroundMark x1="16313" y1="36750" x2="16313" y2="36750"/>
                        <a14:backgroundMark x1="18313" y1="37417" x2="18313" y2="37417"/>
                        <a14:backgroundMark x1="48875" y1="44083" x2="48875" y2="44083"/>
                        <a14:backgroundMark x1="47750" y1="44083" x2="47750" y2="44083"/>
                        <a14:backgroundMark x1="46625" y1="44000" x2="46625" y2="44000"/>
                        <a14:backgroundMark x1="38813" y1="43500" x2="38813" y2="43500"/>
                        <a14:backgroundMark x1="62250" y1="44000" x2="62250" y2="44000"/>
                        <a14:backgroundMark x1="61375" y1="43833" x2="61375" y2="43833"/>
                        <a14:backgroundMark x1="73813" y1="38917" x2="73813" y2="389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3141">
            <a:off x="4122280" y="-717669"/>
            <a:ext cx="3673135" cy="275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37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</dc:creator>
  <cp:lastModifiedBy>Vanessa</cp:lastModifiedBy>
  <cp:revision>11</cp:revision>
  <dcterms:created xsi:type="dcterms:W3CDTF">2020-08-03T17:08:53Z</dcterms:created>
  <dcterms:modified xsi:type="dcterms:W3CDTF">2020-08-03T19:05:00Z</dcterms:modified>
</cp:coreProperties>
</file>